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9"/>
  </p:notesMasterIdLst>
  <p:handoutMasterIdLst>
    <p:handoutMasterId r:id="rId20"/>
  </p:handoutMasterIdLst>
  <p:sldIdLst>
    <p:sldId id="310" r:id="rId5"/>
    <p:sldId id="317" r:id="rId6"/>
    <p:sldId id="316" r:id="rId7"/>
    <p:sldId id="311" r:id="rId8"/>
    <p:sldId id="318" r:id="rId9"/>
    <p:sldId id="319" r:id="rId10"/>
    <p:sldId id="320" r:id="rId11"/>
    <p:sldId id="313" r:id="rId12"/>
    <p:sldId id="321" r:id="rId13"/>
    <p:sldId id="315" r:id="rId14"/>
    <p:sldId id="322" r:id="rId15"/>
    <p:sldId id="325" r:id="rId16"/>
    <p:sldId id="326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93118-F844-957B-9A0C-99B8CAD96FAC}" v="614" dt="2025-05-10T03:29:21.62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1"/>
    <p:restoredTop sz="94658"/>
  </p:normalViewPr>
  <p:slideViewPr>
    <p:cSldViewPr snapToGrid="0">
      <p:cViewPr>
        <p:scale>
          <a:sx n="76" d="100"/>
          <a:sy n="76" d="100"/>
        </p:scale>
        <p:origin x="216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isetti, Balaji (UMKC-Student)" userId="S::bm5rm@umsystem.edu::7f9cdee2-a421-420c-9a4b-48514e830c1b" providerId="AD" clId="Web-{42693118-F844-957B-9A0C-99B8CAD96FAC}"/>
    <pc:docChg chg="addSld delSld modSld">
      <pc:chgData name="Malisetti, Balaji (UMKC-Student)" userId="S::bm5rm@umsystem.edu::7f9cdee2-a421-420c-9a4b-48514e830c1b" providerId="AD" clId="Web-{42693118-F844-957B-9A0C-99B8CAD96FAC}" dt="2025-05-10T03:29:20.534" v="672"/>
      <pc:docMkLst>
        <pc:docMk/>
      </pc:docMkLst>
      <pc:sldChg chg="addSp delSp modSp mod modShow">
        <pc:chgData name="Malisetti, Balaji (UMKC-Student)" userId="S::bm5rm@umsystem.edu::7f9cdee2-a421-420c-9a4b-48514e830c1b" providerId="AD" clId="Web-{42693118-F844-957B-9A0C-99B8CAD96FAC}" dt="2025-05-10T03:29:20.534" v="672"/>
        <pc:sldMkLst>
          <pc:docMk/>
          <pc:sldMk cId="3867488726" sldId="310"/>
        </pc:sldMkLst>
        <pc:spChg chg="mod">
          <ac:chgData name="Malisetti, Balaji (UMKC-Student)" userId="S::bm5rm@umsystem.edu::7f9cdee2-a421-420c-9a4b-48514e830c1b" providerId="AD" clId="Web-{42693118-F844-957B-9A0C-99B8CAD96FAC}" dt="2025-05-10T02:20:27.488" v="131" actId="20577"/>
          <ac:spMkLst>
            <pc:docMk/>
            <pc:sldMk cId="3867488726" sldId="310"/>
            <ac:spMk id="2" creationId="{E60C5300-AC43-F396-6E83-73A31578C20E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20:20.785" v="127" actId="20577"/>
          <ac:spMkLst>
            <pc:docMk/>
            <pc:sldMk cId="3867488726" sldId="310"/>
            <ac:spMk id="3" creationId="{6A3BE460-3185-CD59-0215-356A228DF2B6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11:46.604" v="59"/>
          <ac:spMkLst>
            <pc:docMk/>
            <pc:sldMk cId="3867488726" sldId="310"/>
            <ac:spMk id="6" creationId="{F650D811-D89A-C6D5-D594-992FB68D050C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11:38.650" v="53"/>
          <ac:spMkLst>
            <pc:docMk/>
            <pc:sldMk cId="3867488726" sldId="310"/>
            <ac:spMk id="11" creationId="{0D499D5B-5AF5-49C6-F861-D57A4E0E3359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12:15.588" v="62"/>
          <ac:spMkLst>
            <pc:docMk/>
            <pc:sldMk cId="3867488726" sldId="310"/>
            <ac:spMk id="13" creationId="{677597E4-BB96-89AD-D1D6-3704E3CDC7EF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12:59.057" v="67"/>
          <ac:spMkLst>
            <pc:docMk/>
            <pc:sldMk cId="3867488726" sldId="310"/>
            <ac:spMk id="16" creationId="{4401CBE7-DDE7-166A-1626-8D5932D54065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29:20.534" v="672"/>
          <ac:spMkLst>
            <pc:docMk/>
            <pc:sldMk cId="3867488726" sldId="310"/>
            <ac:spMk id="19" creationId="{9FCECD94-1D10-FC5D-A71C-808B8408C755}"/>
          </ac:spMkLst>
        </pc:spChg>
        <pc:picChg chg="add del mod ord">
          <ac:chgData name="Malisetti, Balaji (UMKC-Student)" userId="S::bm5rm@umsystem.edu::7f9cdee2-a421-420c-9a4b-48514e830c1b" providerId="AD" clId="Web-{42693118-F844-957B-9A0C-99B8CAD96FAC}" dt="2025-05-10T02:11:43.213" v="58"/>
          <ac:picMkLst>
            <pc:docMk/>
            <pc:sldMk cId="3867488726" sldId="310"/>
            <ac:picMk id="7" creationId="{1DAB40E3-BBD7-D7C5-F898-FE9F3B51FF53}"/>
          </ac:picMkLst>
        </pc:picChg>
        <pc:picChg chg="add del">
          <ac:chgData name="Malisetti, Balaji (UMKC-Student)" userId="S::bm5rm@umsystem.edu::7f9cdee2-a421-420c-9a4b-48514e830c1b" providerId="AD" clId="Web-{42693118-F844-957B-9A0C-99B8CAD96FAC}" dt="2025-05-10T02:11:51.150" v="61"/>
          <ac:picMkLst>
            <pc:docMk/>
            <pc:sldMk cId="3867488726" sldId="310"/>
            <ac:picMk id="8" creationId="{67D960B2-8A54-F8C8-80BB-D238AE8EBA30}"/>
          </ac:picMkLst>
        </pc:picChg>
        <pc:picChg chg="add del mod">
          <ac:chgData name="Malisetti, Balaji (UMKC-Student)" userId="S::bm5rm@umsystem.edu::7f9cdee2-a421-420c-9a4b-48514e830c1b" providerId="AD" clId="Web-{42693118-F844-957B-9A0C-99B8CAD96FAC}" dt="2025-05-10T02:11:41.479" v="55"/>
          <ac:picMkLst>
            <pc:docMk/>
            <pc:sldMk cId="3867488726" sldId="310"/>
            <ac:picMk id="9" creationId="{CB6B6BF6-5E02-3A01-83B6-6985968FA839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2:12:33.697" v="66"/>
          <ac:picMkLst>
            <pc:docMk/>
            <pc:sldMk cId="3867488726" sldId="310"/>
            <ac:picMk id="14" creationId="{586C125C-9B95-D6FE-8541-C2AC9E6806B8}"/>
          </ac:picMkLst>
        </pc:picChg>
        <pc:picChg chg="add del mod ord modCrop">
          <ac:chgData name="Malisetti, Balaji (UMKC-Student)" userId="S::bm5rm@umsystem.edu::7f9cdee2-a421-420c-9a4b-48514e830c1b" providerId="AD" clId="Web-{42693118-F844-957B-9A0C-99B8CAD96FAC}" dt="2025-05-10T03:28:17.159" v="669"/>
          <ac:picMkLst>
            <pc:docMk/>
            <pc:sldMk cId="3867488726" sldId="310"/>
            <ac:picMk id="17" creationId="{557F44F9-E8A0-A649-4A6B-C7F15085C5AE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3:29:04.128" v="671"/>
          <ac:picMkLst>
            <pc:docMk/>
            <pc:sldMk cId="3867488726" sldId="310"/>
            <ac:picMk id="20" creationId="{392334E3-C283-E67B-D57F-ABB1FA8CD523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3:29:20.534" v="672"/>
          <ac:picMkLst>
            <pc:docMk/>
            <pc:sldMk cId="3867488726" sldId="310"/>
            <ac:picMk id="21" creationId="{74509DA7-EDB8-ED00-868D-AFCA310A2C2C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2:47:51.799" v="240" actId="14100"/>
        <pc:sldMkLst>
          <pc:docMk/>
          <pc:sldMk cId="215360368" sldId="311"/>
        </pc:sldMkLst>
        <pc:spChg chg="mod ord">
          <ac:chgData name="Malisetti, Balaji (UMKC-Student)" userId="S::bm5rm@umsystem.edu::7f9cdee2-a421-420c-9a4b-48514e830c1b" providerId="AD" clId="Web-{42693118-F844-957B-9A0C-99B8CAD96FAC}" dt="2025-05-10T02:47:39.784" v="238"/>
          <ac:spMkLst>
            <pc:docMk/>
            <pc:sldMk cId="215360368" sldId="311"/>
            <ac:spMk id="2" creationId="{B9913840-7D4B-AD5A-7C3C-471FA925D87E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34:44.179" v="209"/>
          <ac:spMkLst>
            <pc:docMk/>
            <pc:sldMk cId="215360368" sldId="311"/>
            <ac:spMk id="3" creationId="{342A0CEC-CACB-0532-AFE6-323BFF6FD14C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47:39.784" v="238"/>
          <ac:spMkLst>
            <pc:docMk/>
            <pc:sldMk cId="215360368" sldId="311"/>
            <ac:spMk id="4" creationId="{4ED7C4F5-087C-890E-407E-12295957360B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47:39.784" v="238"/>
          <ac:spMkLst>
            <pc:docMk/>
            <pc:sldMk cId="215360368" sldId="311"/>
            <ac:spMk id="5" creationId="{6C83EDFD-C1FC-03CD-6360-5D9F82541064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36:56.038" v="212"/>
          <ac:spMkLst>
            <pc:docMk/>
            <pc:sldMk cId="215360368" sldId="311"/>
            <ac:spMk id="11" creationId="{5937DF0E-5F4D-2F55-113C-B20C275DB3FC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37:01.788" v="214"/>
          <ac:spMkLst>
            <pc:docMk/>
            <pc:sldMk cId="215360368" sldId="311"/>
            <ac:spMk id="13" creationId="{243689F1-87C3-1BA2-505A-93EC2F9280AE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7:39.784" v="237"/>
          <ac:spMkLst>
            <pc:docMk/>
            <pc:sldMk cId="215360368" sldId="311"/>
            <ac:spMk id="14" creationId="{D3F2EA56-D80A-8767-DD37-27CF11638BAC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37:06.523" v="216"/>
          <ac:spMkLst>
            <pc:docMk/>
            <pc:sldMk cId="215360368" sldId="311"/>
            <ac:spMk id="15" creationId="{DA6F87F7-AC8C-474F-9C9B-87E66538EFC7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1:36.269" v="218"/>
          <ac:spMkLst>
            <pc:docMk/>
            <pc:sldMk cId="215360368" sldId="311"/>
            <ac:spMk id="17" creationId="{653D1175-0640-3131-47F5-F99FAFA573FD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7:11.831" v="234"/>
          <ac:spMkLst>
            <pc:docMk/>
            <pc:sldMk cId="215360368" sldId="311"/>
            <ac:spMk id="19" creationId="{6CC72837-20F1-A08F-0C9D-4C67B608F397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7:09.284" v="231"/>
          <ac:spMkLst>
            <pc:docMk/>
            <pc:sldMk cId="215360368" sldId="311"/>
            <ac:spMk id="21" creationId="{A05043A0-376B-7576-36F0-4DF84CE58200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7:11.831" v="233"/>
          <ac:spMkLst>
            <pc:docMk/>
            <pc:sldMk cId="215360368" sldId="311"/>
            <ac:spMk id="23" creationId="{24A38546-5B02-AF58-F15F-C3940D6B4DAA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44:48.768" v="223"/>
          <ac:spMkLst>
            <pc:docMk/>
            <pc:sldMk cId="215360368" sldId="311"/>
            <ac:spMk id="24" creationId="{ABE39038-302F-12B5-6502-7C41781E3B4E}"/>
          </ac:spMkLst>
        </pc:spChg>
        <pc:spChg chg="add del">
          <ac:chgData name="Malisetti, Balaji (UMKC-Student)" userId="S::bm5rm@umsystem.edu::7f9cdee2-a421-420c-9a4b-48514e830c1b" providerId="AD" clId="Web-{42693118-F844-957B-9A0C-99B8CAD96FAC}" dt="2025-05-10T02:47:20.190" v="235"/>
          <ac:spMkLst>
            <pc:docMk/>
            <pc:sldMk cId="215360368" sldId="311"/>
            <ac:spMk id="25" creationId="{FD41C740-6D09-1573-54F4-AA78422DD535}"/>
          </ac:spMkLst>
        </pc:spChg>
        <pc:spChg chg="add del">
          <ac:chgData name="Malisetti, Balaji (UMKC-Student)" userId="S::bm5rm@umsystem.edu::7f9cdee2-a421-420c-9a4b-48514e830c1b" providerId="AD" clId="Web-{42693118-F844-957B-9A0C-99B8CAD96FAC}" dt="2025-05-10T02:46:54.768" v="227"/>
          <ac:spMkLst>
            <pc:docMk/>
            <pc:sldMk cId="215360368" sldId="311"/>
            <ac:spMk id="26" creationId="{8C88215B-4C9B-1A40-64A2-5280770A8FB5}"/>
          </ac:spMkLst>
        </pc:spChg>
        <pc:picChg chg="add del mod ord">
          <ac:chgData name="Malisetti, Balaji (UMKC-Student)" userId="S::bm5rm@umsystem.edu::7f9cdee2-a421-420c-9a4b-48514e830c1b" providerId="AD" clId="Web-{42693118-F844-957B-9A0C-99B8CAD96FAC}" dt="2025-05-10T02:44:38.628" v="220"/>
          <ac:picMkLst>
            <pc:docMk/>
            <pc:sldMk cId="215360368" sldId="311"/>
            <ac:picMk id="6" creationId="{C5ABE374-4C9C-4354-DE25-5277BAFBAB93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2:46:59.081" v="228"/>
          <ac:picMkLst>
            <pc:docMk/>
            <pc:sldMk cId="215360368" sldId="311"/>
            <ac:picMk id="7" creationId="{B8B62C2E-4230-C32B-8976-73EF16ABEA73}"/>
          </ac:picMkLst>
        </pc:picChg>
        <pc:picChg chg="add del mod">
          <ac:chgData name="Malisetti, Balaji (UMKC-Student)" userId="S::bm5rm@umsystem.edu::7f9cdee2-a421-420c-9a4b-48514e830c1b" providerId="AD" clId="Web-{42693118-F844-957B-9A0C-99B8CAD96FAC}" dt="2025-05-10T02:46:52.487" v="226"/>
          <ac:picMkLst>
            <pc:docMk/>
            <pc:sldMk cId="215360368" sldId="311"/>
            <ac:picMk id="8" creationId="{FE3D0205-9281-FE7B-404D-FF789D354A78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2:47:51.799" v="240" actId="14100"/>
          <ac:picMkLst>
            <pc:docMk/>
            <pc:sldMk cId="215360368" sldId="311"/>
            <ac:picMk id="9" creationId="{42045253-5200-AFAE-E258-73F151BD606A}"/>
          </ac:picMkLst>
        </pc:picChg>
      </pc:sldChg>
      <pc:sldChg chg="modSp del">
        <pc:chgData name="Malisetti, Balaji (UMKC-Student)" userId="S::bm5rm@umsystem.edu::7f9cdee2-a421-420c-9a4b-48514e830c1b" providerId="AD" clId="Web-{42693118-F844-957B-9A0C-99B8CAD96FAC}" dt="2025-05-10T02:59:56.393" v="377"/>
        <pc:sldMkLst>
          <pc:docMk/>
          <pc:sldMk cId="1318409888" sldId="312"/>
        </pc:sldMkLst>
        <pc:spChg chg="mod">
          <ac:chgData name="Malisetti, Balaji (UMKC-Student)" userId="S::bm5rm@umsystem.edu::7f9cdee2-a421-420c-9a4b-48514e830c1b" providerId="AD" clId="Web-{42693118-F844-957B-9A0C-99B8CAD96FAC}" dt="2025-05-10T02:58:54.862" v="326" actId="20577"/>
          <ac:spMkLst>
            <pc:docMk/>
            <pc:sldMk cId="1318409888" sldId="312"/>
            <ac:spMk id="2" creationId="{FCBC6431-B4D0-33C2-1027-4D1F887B2B0F}"/>
          </ac:spMkLst>
        </pc:spChg>
        <pc:graphicFrameChg chg="mod modGraphic">
          <ac:chgData name="Malisetti, Balaji (UMKC-Student)" userId="S::bm5rm@umsystem.edu::7f9cdee2-a421-420c-9a4b-48514e830c1b" providerId="AD" clId="Web-{42693118-F844-957B-9A0C-99B8CAD96FAC}" dt="2025-05-10T02:59:41.346" v="376"/>
          <ac:graphicFrameMkLst>
            <pc:docMk/>
            <pc:sldMk cId="1318409888" sldId="312"/>
            <ac:graphicFrameMk id="10" creationId="{F9828EE5-FFF0-5A63-C684-05AE8CEABA72}"/>
          </ac:graphicFrameMkLst>
        </pc:graphicFrame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3:04:20.408" v="423" actId="20577"/>
        <pc:sldMkLst>
          <pc:docMk/>
          <pc:sldMk cId="2895699234" sldId="313"/>
        </pc:sldMkLst>
        <pc:spChg chg="mod ord">
          <ac:chgData name="Malisetti, Balaji (UMKC-Student)" userId="S::bm5rm@umsystem.edu::7f9cdee2-a421-420c-9a4b-48514e830c1b" providerId="AD" clId="Web-{42693118-F844-957B-9A0C-99B8CAD96FAC}" dt="2025-05-10T03:02:35.283" v="417"/>
          <ac:spMkLst>
            <pc:docMk/>
            <pc:sldMk cId="2895699234" sldId="313"/>
            <ac:spMk id="3" creationId="{DED77019-DA16-CD65-7C2E-8EEDD9F5C681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04:20.408" v="423" actId="20577"/>
          <ac:spMkLst>
            <pc:docMk/>
            <pc:sldMk cId="2895699234" sldId="313"/>
            <ac:spMk id="4" creationId="{757DEA14-3FA9-0480-17C7-39B15E258A9B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01:41.736" v="398"/>
          <ac:spMkLst>
            <pc:docMk/>
            <pc:sldMk cId="2895699234" sldId="313"/>
            <ac:spMk id="5" creationId="{205DAC99-138E-14FD-A5AC-2C4FB364D43F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02:35.283" v="417"/>
          <ac:spMkLst>
            <pc:docMk/>
            <pc:sldMk cId="2895699234" sldId="313"/>
            <ac:spMk id="8" creationId="{8B74848D-436E-12C1-EDDA-DC3B560E077A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02:35.283" v="417"/>
          <ac:spMkLst>
            <pc:docMk/>
            <pc:sldMk cId="2895699234" sldId="313"/>
            <ac:spMk id="9" creationId="{C93A4AEA-B86F-0559-08E4-396A107E3FA3}"/>
          </ac:spMkLst>
        </pc:spChg>
        <pc:picChg chg="add mod ord">
          <ac:chgData name="Malisetti, Balaji (UMKC-Student)" userId="S::bm5rm@umsystem.edu::7f9cdee2-a421-420c-9a4b-48514e830c1b" providerId="AD" clId="Web-{42693118-F844-957B-9A0C-99B8CAD96FAC}" dt="2025-05-10T03:02:35.283" v="417"/>
          <ac:picMkLst>
            <pc:docMk/>
            <pc:sldMk cId="2895699234" sldId="313"/>
            <ac:picMk id="6" creationId="{38F276E2-04E4-B0D2-1CA4-78134555181C}"/>
          </ac:picMkLst>
        </pc:picChg>
        <pc:picChg chg="del">
          <ac:chgData name="Malisetti, Balaji (UMKC-Student)" userId="S::bm5rm@umsystem.edu::7f9cdee2-a421-420c-9a4b-48514e830c1b" providerId="AD" clId="Web-{42693118-F844-957B-9A0C-99B8CAD96FAC}" dt="2025-05-10T03:01:14.893" v="397"/>
          <ac:picMkLst>
            <pc:docMk/>
            <pc:sldMk cId="2895699234" sldId="313"/>
            <ac:picMk id="7" creationId="{7CA5E22B-0229-FF1B-FEB9-2A16D039B7F6}"/>
          </ac:picMkLst>
        </pc:picChg>
      </pc:sldChg>
      <pc:sldChg chg="addSp delSp modSp del mod setBg chgLayout">
        <pc:chgData name="Malisetti, Balaji (UMKC-Student)" userId="S::bm5rm@umsystem.edu::7f9cdee2-a421-420c-9a4b-48514e830c1b" providerId="AD" clId="Web-{42693118-F844-957B-9A0C-99B8CAD96FAC}" dt="2025-05-10T03:10:37.298" v="521"/>
        <pc:sldMkLst>
          <pc:docMk/>
          <pc:sldMk cId="478364365" sldId="314"/>
        </pc:sldMkLst>
        <pc:spChg chg="mod ord">
          <ac:chgData name="Malisetti, Balaji (UMKC-Student)" userId="S::bm5rm@umsystem.edu::7f9cdee2-a421-420c-9a4b-48514e830c1b" providerId="AD" clId="Web-{42693118-F844-957B-9A0C-99B8CAD96FAC}" dt="2025-05-10T03:10:34.204" v="520" actId="20577"/>
          <ac:spMkLst>
            <pc:docMk/>
            <pc:sldMk cId="478364365" sldId="314"/>
            <ac:spMk id="2" creationId="{6DFB9BA4-B071-2991-8FC1-3CFF50BFA2F9}"/>
          </ac:spMkLst>
        </pc:spChg>
        <pc:spChg chg="del mod ord">
          <ac:chgData name="Malisetti, Balaji (UMKC-Student)" userId="S::bm5rm@umsystem.edu::7f9cdee2-a421-420c-9a4b-48514e830c1b" providerId="AD" clId="Web-{42693118-F844-957B-9A0C-99B8CAD96FAC}" dt="2025-05-10T03:10:04.361" v="513"/>
          <ac:spMkLst>
            <pc:docMk/>
            <pc:sldMk cId="478364365" sldId="314"/>
            <ac:spMk id="3" creationId="{A2C6335B-A982-785C-0A1A-8FBF5D6EF823}"/>
          </ac:spMkLst>
        </pc:spChg>
        <pc:spChg chg="mod ord modVis">
          <ac:chgData name="Malisetti, Balaji (UMKC-Student)" userId="S::bm5rm@umsystem.edu::7f9cdee2-a421-420c-9a4b-48514e830c1b" providerId="AD" clId="Web-{42693118-F844-957B-9A0C-99B8CAD96FAC}" dt="2025-05-10T03:10:04.361" v="513"/>
          <ac:spMkLst>
            <pc:docMk/>
            <pc:sldMk cId="478364365" sldId="314"/>
            <ac:spMk id="4" creationId="{8955C3AD-9DEB-6423-EF8A-06FA1C193CE0}"/>
          </ac:spMkLst>
        </pc:spChg>
        <pc:spChg chg="mod ord modVis">
          <ac:chgData name="Malisetti, Balaji (UMKC-Student)" userId="S::bm5rm@umsystem.edu::7f9cdee2-a421-420c-9a4b-48514e830c1b" providerId="AD" clId="Web-{42693118-F844-957B-9A0C-99B8CAD96FAC}" dt="2025-05-10T03:10:04.361" v="513"/>
          <ac:spMkLst>
            <pc:docMk/>
            <pc:sldMk cId="478364365" sldId="314"/>
            <ac:spMk id="5" creationId="{ACC81586-1F0F-0073-D3DE-6EDA2F286E61}"/>
          </ac:spMkLst>
        </pc:spChg>
        <pc:spChg chg="add del mod ord">
          <ac:chgData name="Malisetti, Balaji (UMKC-Student)" userId="S::bm5rm@umsystem.edu::7f9cdee2-a421-420c-9a4b-48514e830c1b" providerId="AD" clId="Web-{42693118-F844-957B-9A0C-99B8CAD96FAC}" dt="2025-05-10T03:07:30.986" v="460"/>
          <ac:spMkLst>
            <pc:docMk/>
            <pc:sldMk cId="478364365" sldId="314"/>
            <ac:spMk id="6" creationId="{C3174DEA-B92F-55C7-C719-F77386B2855A}"/>
          </ac:spMkLst>
        </pc:spChg>
        <pc:spChg chg="add">
          <ac:chgData name="Malisetti, Balaji (UMKC-Student)" userId="S::bm5rm@umsystem.edu::7f9cdee2-a421-420c-9a4b-48514e830c1b" providerId="AD" clId="Web-{42693118-F844-957B-9A0C-99B8CAD96FAC}" dt="2025-05-10T03:10:04.361" v="513"/>
          <ac:spMkLst>
            <pc:docMk/>
            <pc:sldMk cId="478364365" sldId="314"/>
            <ac:spMk id="12" creationId="{DF98C824-6657-3A41-05EF-5332A8C3CD16}"/>
          </ac:spMkLst>
        </pc:spChg>
        <pc:picChg chg="add mod ord">
          <ac:chgData name="Malisetti, Balaji (UMKC-Student)" userId="S::bm5rm@umsystem.edu::7f9cdee2-a421-420c-9a4b-48514e830c1b" providerId="AD" clId="Web-{42693118-F844-957B-9A0C-99B8CAD96FAC}" dt="2025-05-10T03:10:04.361" v="513"/>
          <ac:picMkLst>
            <pc:docMk/>
            <pc:sldMk cId="478364365" sldId="314"/>
            <ac:picMk id="7" creationId="{0BA13C75-0F61-BF75-83A0-407F070948BB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3:16:29.141" v="600"/>
        <pc:sldMkLst>
          <pc:docMk/>
          <pc:sldMk cId="593125825" sldId="315"/>
        </pc:sldMkLst>
        <pc:spChg chg="del mod">
          <ac:chgData name="Malisetti, Balaji (UMKC-Student)" userId="S::bm5rm@umsystem.edu::7f9cdee2-a421-420c-9a4b-48514e830c1b" providerId="AD" clId="Web-{42693118-F844-957B-9A0C-99B8CAD96FAC}" dt="2025-05-10T03:13:38.657" v="555"/>
          <ac:spMkLst>
            <pc:docMk/>
            <pc:sldMk cId="593125825" sldId="315"/>
            <ac:spMk id="2" creationId="{1AA0B7DE-BC11-D98D-6AF5-2FC53D87E81C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16:29.141" v="600"/>
          <ac:spMkLst>
            <pc:docMk/>
            <pc:sldMk cId="593125825" sldId="315"/>
            <ac:spMk id="3" creationId="{CED1D1B4-1782-1F54-DFAA-53580865B24B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16:29.141" v="600"/>
          <ac:spMkLst>
            <pc:docMk/>
            <pc:sldMk cId="593125825" sldId="315"/>
            <ac:spMk id="4" creationId="{2C8E2D41-5775-EF50-300A-FC9372480EFA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15:16.094" v="576"/>
          <ac:spMkLst>
            <pc:docMk/>
            <pc:sldMk cId="593125825" sldId="315"/>
            <ac:spMk id="5" creationId="{EB82D4CE-27FC-E7B7-FABA-7E624D1D3017}"/>
          </ac:spMkLst>
        </pc:spChg>
        <pc:spChg chg="add mod ord">
          <ac:chgData name="Malisetti, Balaji (UMKC-Student)" userId="S::bm5rm@umsystem.edu::7f9cdee2-a421-420c-9a4b-48514e830c1b" providerId="AD" clId="Web-{42693118-F844-957B-9A0C-99B8CAD96FAC}" dt="2025-05-10T03:16:29.141" v="600"/>
          <ac:spMkLst>
            <pc:docMk/>
            <pc:sldMk cId="593125825" sldId="315"/>
            <ac:spMk id="7" creationId="{4512F557-7A7B-F1CF-7396-55A20DD30FB0}"/>
          </ac:spMkLst>
        </pc:spChg>
        <pc:spChg chg="add mod">
          <ac:chgData name="Malisetti, Balaji (UMKC-Student)" userId="S::bm5rm@umsystem.edu::7f9cdee2-a421-420c-9a4b-48514e830c1b" providerId="AD" clId="Web-{42693118-F844-957B-9A0C-99B8CAD96FAC}" dt="2025-05-10T03:16:29.141" v="600"/>
          <ac:spMkLst>
            <pc:docMk/>
            <pc:sldMk cId="593125825" sldId="315"/>
            <ac:spMk id="11" creationId="{1BBD4693-575F-2AD2-BCB2-5B86AC94727B}"/>
          </ac:spMkLst>
        </pc:spChg>
        <pc:picChg chg="add mod ord">
          <ac:chgData name="Malisetti, Balaji (UMKC-Student)" userId="S::bm5rm@umsystem.edu::7f9cdee2-a421-420c-9a4b-48514e830c1b" providerId="AD" clId="Web-{42693118-F844-957B-9A0C-99B8CAD96FAC}" dt="2025-05-10T03:16:29.141" v="600"/>
          <ac:picMkLst>
            <pc:docMk/>
            <pc:sldMk cId="593125825" sldId="315"/>
            <ac:picMk id="6" creationId="{8DCD6F7D-225C-D12A-9EC3-1672E18D5E6F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2:31:51.742" v="183"/>
        <pc:sldMkLst>
          <pc:docMk/>
          <pc:sldMk cId="1417770147" sldId="316"/>
        </pc:sldMkLst>
        <pc:spChg chg="mod ord">
          <ac:chgData name="Malisetti, Balaji (UMKC-Student)" userId="S::bm5rm@umsystem.edu::7f9cdee2-a421-420c-9a4b-48514e830c1b" providerId="AD" clId="Web-{42693118-F844-957B-9A0C-99B8CAD96FAC}" dt="2025-05-10T02:31:51.742" v="183"/>
          <ac:spMkLst>
            <pc:docMk/>
            <pc:sldMk cId="1417770147" sldId="316"/>
            <ac:spMk id="2" creationId="{26A3EC92-526E-8262-53B5-F0AF7F1E43A8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2:31:51.742" v="183"/>
          <ac:spMkLst>
            <pc:docMk/>
            <pc:sldMk cId="1417770147" sldId="316"/>
            <ac:spMk id="4" creationId="{7CF11C81-A4EA-16BC-B023-A1233E306AAE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31:51.742" v="183"/>
          <ac:spMkLst>
            <pc:docMk/>
            <pc:sldMk cId="1417770147" sldId="316"/>
            <ac:spMk id="5" creationId="{FB50F74D-615D-90B9-C82A-C8BD0ECE27D0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31:51.742" v="183"/>
          <ac:spMkLst>
            <pc:docMk/>
            <pc:sldMk cId="1417770147" sldId="316"/>
            <ac:spMk id="6" creationId="{CC69D1F7-45DB-291B-3555-614D1BC22946}"/>
          </ac:spMkLst>
        </pc:spChg>
        <pc:spChg chg="del">
          <ac:chgData name="Malisetti, Balaji (UMKC-Student)" userId="S::bm5rm@umsystem.edu::7f9cdee2-a421-420c-9a4b-48514e830c1b" providerId="AD" clId="Web-{42693118-F844-957B-9A0C-99B8CAD96FAC}" dt="2025-05-10T02:31:11.039" v="174"/>
          <ac:spMkLst>
            <pc:docMk/>
            <pc:sldMk cId="1417770147" sldId="316"/>
            <ac:spMk id="7" creationId="{4B0D0C0D-89F9-C314-0A74-E0433067F0A5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30:48.789" v="172"/>
          <ac:spMkLst>
            <pc:docMk/>
            <pc:sldMk cId="1417770147" sldId="316"/>
            <ac:spMk id="9" creationId="{B388F435-AA74-07B9-B805-019BE75F4FBB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2:30:26.461" v="169"/>
          <ac:picMkLst>
            <pc:docMk/>
            <pc:sldMk cId="1417770147" sldId="316"/>
            <ac:picMk id="8" creationId="{EE0796FA-596D-37B0-2C89-6A56D8D93EE3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2:30:32.742" v="171"/>
          <ac:picMkLst>
            <pc:docMk/>
            <pc:sldMk cId="1417770147" sldId="316"/>
            <ac:picMk id="10" creationId="{619FED9B-AD58-BE1F-CABF-F5D65DDF49ED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2:31:51.742" v="183"/>
          <ac:picMkLst>
            <pc:docMk/>
            <pc:sldMk cId="1417770147" sldId="316"/>
            <ac:picMk id="11" creationId="{3CBB3008-D061-1CF9-4072-08712B79BBC0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2:26:40.773" v="162"/>
        <pc:sldMkLst>
          <pc:docMk/>
          <pc:sldMk cId="814953088" sldId="317"/>
        </pc:sldMkLst>
        <pc:spChg chg="mod ord">
          <ac:chgData name="Malisetti, Balaji (UMKC-Student)" userId="S::bm5rm@umsystem.edu::7f9cdee2-a421-420c-9a4b-48514e830c1b" providerId="AD" clId="Web-{42693118-F844-957B-9A0C-99B8CAD96FAC}" dt="2025-05-10T02:26:40.773" v="162"/>
          <ac:spMkLst>
            <pc:docMk/>
            <pc:sldMk cId="814953088" sldId="317"/>
            <ac:spMk id="2" creationId="{C79D4493-076B-646C-632C-C4850D176B1F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2:26:40.773" v="162"/>
          <ac:spMkLst>
            <pc:docMk/>
            <pc:sldMk cId="814953088" sldId="317"/>
            <ac:spMk id="4" creationId="{18884734-115E-C400-33C5-37064FF17864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26:40.773" v="162"/>
          <ac:spMkLst>
            <pc:docMk/>
            <pc:sldMk cId="814953088" sldId="317"/>
            <ac:spMk id="5" creationId="{C333EF7D-B91F-315E-885B-2A4BDE9914AD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26:40.773" v="162"/>
          <ac:spMkLst>
            <pc:docMk/>
            <pc:sldMk cId="814953088" sldId="317"/>
            <ac:spMk id="6" creationId="{ADA4DA9C-4770-ABC3-9345-F7D974B2F122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25:28.570" v="146"/>
          <ac:spMkLst>
            <pc:docMk/>
            <pc:sldMk cId="814953088" sldId="317"/>
            <ac:spMk id="7" creationId="{BB097239-3CEC-757C-EBB9-3ACA05E50DE8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26:19.148" v="155"/>
          <ac:spMkLst>
            <pc:docMk/>
            <pc:sldMk cId="814953088" sldId="317"/>
            <ac:spMk id="11" creationId="{62A4039C-D956-35E5-CAF0-3A5EEDE1D730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2:25:24.023" v="145"/>
          <ac:picMkLst>
            <pc:docMk/>
            <pc:sldMk cId="814953088" sldId="317"/>
            <ac:picMk id="8" creationId="{ADCDD24D-5443-EB78-6473-95B483219A61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2:26:04.070" v="154"/>
          <ac:picMkLst>
            <pc:docMk/>
            <pc:sldMk cId="814953088" sldId="317"/>
            <ac:picMk id="9" creationId="{13E89F2F-4B6D-9E91-9678-E472DCC4F933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2:26:40.773" v="162"/>
          <ac:picMkLst>
            <pc:docMk/>
            <pc:sldMk cId="814953088" sldId="317"/>
            <ac:picMk id="12" creationId="{5DAEA53B-3DC3-6F32-64C5-0EEA486B5E8D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2:53:05.690" v="284" actId="14100"/>
        <pc:sldMkLst>
          <pc:docMk/>
          <pc:sldMk cId="24629486" sldId="318"/>
        </pc:sldMkLst>
        <pc:spChg chg="del mod">
          <ac:chgData name="Malisetti, Balaji (UMKC-Student)" userId="S::bm5rm@umsystem.edu::7f9cdee2-a421-420c-9a4b-48514e830c1b" providerId="AD" clId="Web-{42693118-F844-957B-9A0C-99B8CAD96FAC}" dt="2025-05-10T02:51:38.487" v="248"/>
          <ac:spMkLst>
            <pc:docMk/>
            <pc:sldMk cId="24629486" sldId="318"/>
            <ac:spMk id="2" creationId="{BC92CAA4-FFD0-6091-531D-4D1C732F5FE3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2:52:55.612" v="281"/>
          <ac:spMkLst>
            <pc:docMk/>
            <pc:sldMk cId="24629486" sldId="318"/>
            <ac:spMk id="3" creationId="{2F0DC12A-4E27-F62F-2ED2-7823711D4249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52:55.612" v="281"/>
          <ac:spMkLst>
            <pc:docMk/>
            <pc:sldMk cId="24629486" sldId="318"/>
            <ac:spMk id="4" creationId="{20412E30-C38D-EB4A-E50C-13E20F0C1632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52:55.612" v="281"/>
          <ac:spMkLst>
            <pc:docMk/>
            <pc:sldMk cId="24629486" sldId="318"/>
            <ac:spMk id="5" creationId="{99BE5DEE-7744-C752-DF9B-503AB218CC50}"/>
          </ac:spMkLst>
        </pc:spChg>
        <pc:picChg chg="add mod">
          <ac:chgData name="Malisetti, Balaji (UMKC-Student)" userId="S::bm5rm@umsystem.edu::7f9cdee2-a421-420c-9a4b-48514e830c1b" providerId="AD" clId="Web-{42693118-F844-957B-9A0C-99B8CAD96FAC}" dt="2025-05-10T02:53:05.690" v="284" actId="14100"/>
          <ac:picMkLst>
            <pc:docMk/>
            <pc:sldMk cId="24629486" sldId="318"/>
            <ac:picMk id="6" creationId="{FF62CD20-127F-2594-DB1F-2902E89526F1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2:58:36.784" v="323"/>
        <pc:sldMkLst>
          <pc:docMk/>
          <pc:sldMk cId="2059390733" sldId="319"/>
        </pc:sldMkLst>
        <pc:spChg chg="mod ord">
          <ac:chgData name="Malisetti, Balaji (UMKC-Student)" userId="S::bm5rm@umsystem.edu::7f9cdee2-a421-420c-9a4b-48514e830c1b" providerId="AD" clId="Web-{42693118-F844-957B-9A0C-99B8CAD96FAC}" dt="2025-05-10T02:58:36.784" v="323"/>
          <ac:spMkLst>
            <pc:docMk/>
            <pc:sldMk cId="2059390733" sldId="319"/>
            <ac:spMk id="2" creationId="{21FBE1B3-474F-D110-BAD7-4D78EBC838CB}"/>
          </ac:spMkLst>
        </pc:spChg>
        <pc:spChg chg="del mod">
          <ac:chgData name="Malisetti, Balaji (UMKC-Student)" userId="S::bm5rm@umsystem.edu::7f9cdee2-a421-420c-9a4b-48514e830c1b" providerId="AD" clId="Web-{42693118-F844-957B-9A0C-99B8CAD96FAC}" dt="2025-05-10T02:54:20.034" v="290"/>
          <ac:spMkLst>
            <pc:docMk/>
            <pc:sldMk cId="2059390733" sldId="319"/>
            <ac:spMk id="4" creationId="{3E9A9125-83DF-A70A-A024-4E849963BA49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58:36.784" v="323"/>
          <ac:spMkLst>
            <pc:docMk/>
            <pc:sldMk cId="2059390733" sldId="319"/>
            <ac:spMk id="5" creationId="{216007FB-6075-C704-F7E5-4F6DD2FD9A7D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2:58:36.784" v="323"/>
          <ac:spMkLst>
            <pc:docMk/>
            <pc:sldMk cId="2059390733" sldId="319"/>
            <ac:spMk id="6" creationId="{ACA7501D-D6CD-29A2-36D5-7BCAF9A10C91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4:22.815" v="291"/>
          <ac:spMkLst>
            <pc:docMk/>
            <pc:sldMk cId="2059390733" sldId="319"/>
            <ac:spMk id="7" creationId="{E5223211-8AA4-04DF-A8FE-DD9E30893DF4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5:43.581" v="302"/>
          <ac:spMkLst>
            <pc:docMk/>
            <pc:sldMk cId="2059390733" sldId="319"/>
            <ac:spMk id="12" creationId="{56C6579A-1EEA-1F8F-8FCD-0BCA8FB9931D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6:27.018" v="306"/>
          <ac:spMkLst>
            <pc:docMk/>
            <pc:sldMk cId="2059390733" sldId="319"/>
            <ac:spMk id="15" creationId="{7B6FCA1C-5F0E-817A-06D2-33386B3DA4F8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8:27.987" v="321"/>
          <ac:spMkLst>
            <pc:docMk/>
            <pc:sldMk cId="2059390733" sldId="319"/>
            <ac:spMk id="17" creationId="{7E4AE49B-2415-3E80-4F18-7D879291D3DC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6:27.002" v="305"/>
          <ac:spMkLst>
            <pc:docMk/>
            <pc:sldMk cId="2059390733" sldId="319"/>
            <ac:spMk id="20" creationId="{6375AC7B-5E08-82C9-8F2E-7299E988B4AB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2:56:37.221" v="307"/>
          <ac:spMkLst>
            <pc:docMk/>
            <pc:sldMk cId="2059390733" sldId="319"/>
            <ac:spMk id="22" creationId="{54F1B148-02F0-E09C-595C-519289858E1B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2:54:18.706" v="289"/>
          <ac:picMkLst>
            <pc:docMk/>
            <pc:sldMk cId="2059390733" sldId="319"/>
            <ac:picMk id="8" creationId="{06B91585-3AF9-DD3A-DC39-2BCFC2367D1F}"/>
          </ac:picMkLst>
        </pc:picChg>
        <pc:picChg chg="add del mod ord">
          <ac:chgData name="Malisetti, Balaji (UMKC-Student)" userId="S::bm5rm@umsystem.edu::7f9cdee2-a421-420c-9a4b-48514e830c1b" providerId="AD" clId="Web-{42693118-F844-957B-9A0C-99B8CAD96FAC}" dt="2025-05-10T02:55:28.846" v="301"/>
          <ac:picMkLst>
            <pc:docMk/>
            <pc:sldMk cId="2059390733" sldId="319"/>
            <ac:picMk id="9" creationId="{F0DA8618-DFED-638F-B10C-C08E0B7A56DC}"/>
          </ac:picMkLst>
        </pc:picChg>
        <pc:picChg chg="add del mod ord modCrop">
          <ac:chgData name="Malisetti, Balaji (UMKC-Student)" userId="S::bm5rm@umsystem.edu::7f9cdee2-a421-420c-9a4b-48514e830c1b" providerId="AD" clId="Web-{42693118-F844-957B-9A0C-99B8CAD96FAC}" dt="2025-05-10T02:55:47.799" v="303"/>
          <ac:picMkLst>
            <pc:docMk/>
            <pc:sldMk cId="2059390733" sldId="319"/>
            <ac:picMk id="10" creationId="{7B6A05BB-294C-33BA-50F3-DF64C5B41D52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2:58:36.784" v="323"/>
          <ac:picMkLst>
            <pc:docMk/>
            <pc:sldMk cId="2059390733" sldId="319"/>
            <ac:picMk id="13" creationId="{00985539-C5E1-18C7-2E54-4DC1BF4D09CC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2:58:36.784" v="323"/>
          <ac:picMkLst>
            <pc:docMk/>
            <pc:sldMk cId="2059390733" sldId="319"/>
            <ac:picMk id="16" creationId="{257D158D-146B-1962-004F-82B455086CA6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3:01:02.018" v="396"/>
        <pc:sldMkLst>
          <pc:docMk/>
          <pc:sldMk cId="1540878309" sldId="320"/>
        </pc:sldMkLst>
        <pc:spChg chg="mod ord">
          <ac:chgData name="Malisetti, Balaji (UMKC-Student)" userId="S::bm5rm@umsystem.edu::7f9cdee2-a421-420c-9a4b-48514e830c1b" providerId="AD" clId="Web-{42693118-F844-957B-9A0C-99B8CAD96FAC}" dt="2025-05-10T03:01:02.018" v="396"/>
          <ac:spMkLst>
            <pc:docMk/>
            <pc:sldMk cId="1540878309" sldId="320"/>
            <ac:spMk id="2" creationId="{2220B7E4-87D1-9DF8-2BCD-A68172322806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01:02.018" v="396"/>
          <ac:spMkLst>
            <pc:docMk/>
            <pc:sldMk cId="1540878309" sldId="320"/>
            <ac:spMk id="4" creationId="{83219047-1F62-2428-464F-F9BE9A699E18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01:02.018" v="396"/>
          <ac:spMkLst>
            <pc:docMk/>
            <pc:sldMk cId="1540878309" sldId="320"/>
            <ac:spMk id="5" creationId="{C34E01D7-D5A2-573E-0B3E-82CCD82A9701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01:02.018" v="396"/>
          <ac:spMkLst>
            <pc:docMk/>
            <pc:sldMk cId="1540878309" sldId="320"/>
            <ac:spMk id="6" creationId="{866B564D-A64D-582E-17B4-676B58406834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00:57.643" v="395"/>
          <ac:spMkLst>
            <pc:docMk/>
            <pc:sldMk cId="1540878309" sldId="320"/>
            <ac:spMk id="7" creationId="{2B345560-C104-066A-2C4F-F1BD94BE806B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3:00:56.111" v="394"/>
          <ac:picMkLst>
            <pc:docMk/>
            <pc:sldMk cId="1540878309" sldId="320"/>
            <ac:picMk id="8" creationId="{AFF7F30A-06E2-1254-EFDC-365D67894AF7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3:01:02.018" v="396"/>
          <ac:picMkLst>
            <pc:docMk/>
            <pc:sldMk cId="1540878309" sldId="320"/>
            <ac:picMk id="9" creationId="{E337B9F5-2958-E313-AB9F-2BFC3B883B95}"/>
          </ac:picMkLst>
        </pc:picChg>
      </pc:sldChg>
      <pc:sldChg chg="addSp delSp modSp mod modClrScheme chgLayout">
        <pc:chgData name="Malisetti, Balaji (UMKC-Student)" userId="S::bm5rm@umsystem.edu::7f9cdee2-a421-420c-9a4b-48514e830c1b" providerId="AD" clId="Web-{42693118-F844-957B-9A0C-99B8CAD96FAC}" dt="2025-05-10T03:12:38.298" v="551" actId="20577"/>
        <pc:sldMkLst>
          <pc:docMk/>
          <pc:sldMk cId="3162072281" sldId="321"/>
        </pc:sldMkLst>
        <pc:spChg chg="mod ord">
          <ac:chgData name="Malisetti, Balaji (UMKC-Student)" userId="S::bm5rm@umsystem.edu::7f9cdee2-a421-420c-9a4b-48514e830c1b" providerId="AD" clId="Web-{42693118-F844-957B-9A0C-99B8CAD96FAC}" dt="2025-05-10T03:11:54.360" v="544"/>
          <ac:spMkLst>
            <pc:docMk/>
            <pc:sldMk cId="3162072281" sldId="321"/>
            <ac:spMk id="3" creationId="{EC63A608-904D-88FA-EBB4-49403924EEE6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11:54.360" v="544"/>
          <ac:spMkLst>
            <pc:docMk/>
            <pc:sldMk cId="3162072281" sldId="321"/>
            <ac:spMk id="4" creationId="{3DB779A0-27E4-B632-3A06-707A14EEC956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11:54.360" v="544"/>
          <ac:spMkLst>
            <pc:docMk/>
            <pc:sldMk cId="3162072281" sldId="321"/>
            <ac:spMk id="5" creationId="{30772CC0-A365-8B67-EA9E-C84F5A5F798A}"/>
          </ac:spMkLst>
        </pc:spChg>
        <pc:spChg chg="mod ord">
          <ac:chgData name="Malisetti, Balaji (UMKC-Student)" userId="S::bm5rm@umsystem.edu::7f9cdee2-a421-420c-9a4b-48514e830c1b" providerId="AD" clId="Web-{42693118-F844-957B-9A0C-99B8CAD96FAC}" dt="2025-05-10T03:12:38.298" v="551" actId="20577"/>
          <ac:spMkLst>
            <pc:docMk/>
            <pc:sldMk cId="3162072281" sldId="321"/>
            <ac:spMk id="6" creationId="{5469D249-34C3-C482-7691-9B2D9A143F3A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11:10.767" v="533"/>
          <ac:spMkLst>
            <pc:docMk/>
            <pc:sldMk cId="3162072281" sldId="321"/>
            <ac:spMk id="7" creationId="{B16F2F7D-ACF6-1F9A-AA08-4F7A66B34C15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3:11:07.736" v="532"/>
          <ac:picMkLst>
            <pc:docMk/>
            <pc:sldMk cId="3162072281" sldId="321"/>
            <ac:picMk id="8" creationId="{D24D9590-5A4E-FE7F-83D6-3CBCB27BACFC}"/>
          </ac:picMkLst>
        </pc:picChg>
        <pc:picChg chg="add mod ord modCrop">
          <ac:chgData name="Malisetti, Balaji (UMKC-Student)" userId="S::bm5rm@umsystem.edu::7f9cdee2-a421-420c-9a4b-48514e830c1b" providerId="AD" clId="Web-{42693118-F844-957B-9A0C-99B8CAD96FAC}" dt="2025-05-10T03:11:54.360" v="544"/>
          <ac:picMkLst>
            <pc:docMk/>
            <pc:sldMk cId="3162072281" sldId="321"/>
            <ac:picMk id="9" creationId="{637E8458-0BC6-E679-A4F5-E1D07A6C4D14}"/>
          </ac:picMkLst>
        </pc:picChg>
      </pc:sldChg>
      <pc:sldChg chg="addSp delSp modSp">
        <pc:chgData name="Malisetti, Balaji (UMKC-Student)" userId="S::bm5rm@umsystem.edu::7f9cdee2-a421-420c-9a4b-48514e830c1b" providerId="AD" clId="Web-{42693118-F844-957B-9A0C-99B8CAD96FAC}" dt="2025-05-10T03:20:58.426" v="614" actId="20577"/>
        <pc:sldMkLst>
          <pc:docMk/>
          <pc:sldMk cId="2765791102" sldId="322"/>
        </pc:sldMkLst>
        <pc:spChg chg="mod">
          <ac:chgData name="Malisetti, Balaji (UMKC-Student)" userId="S::bm5rm@umsystem.edu::7f9cdee2-a421-420c-9a4b-48514e830c1b" providerId="AD" clId="Web-{42693118-F844-957B-9A0C-99B8CAD96FAC}" dt="2025-05-10T03:18:00.391" v="607" actId="20577"/>
          <ac:spMkLst>
            <pc:docMk/>
            <pc:sldMk cId="2765791102" sldId="322"/>
            <ac:spMk id="2" creationId="{E362EDB7-1CF5-1DEE-D704-3AD1E181C58C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0:58.426" v="614" actId="20577"/>
          <ac:spMkLst>
            <pc:docMk/>
            <pc:sldMk cId="2765791102" sldId="322"/>
            <ac:spMk id="4" creationId="{01C3B3E0-0F30-9383-C08B-FF43C14B52D9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17:40.157" v="602"/>
          <ac:spMkLst>
            <pc:docMk/>
            <pc:sldMk cId="2765791102" sldId="322"/>
            <ac:spMk id="7" creationId="{12092A4C-0C84-D5FE-0C6E-69F92F4CA1AC}"/>
          </ac:spMkLst>
        </pc:spChg>
        <pc:spChg chg="del">
          <ac:chgData name="Malisetti, Balaji (UMKC-Student)" userId="S::bm5rm@umsystem.edu::7f9cdee2-a421-420c-9a4b-48514e830c1b" providerId="AD" clId="Web-{42693118-F844-957B-9A0C-99B8CAD96FAC}" dt="2025-05-10T03:17:56.235" v="606"/>
          <ac:spMkLst>
            <pc:docMk/>
            <pc:sldMk cId="2765791102" sldId="322"/>
            <ac:spMk id="9" creationId="{B16F64F1-F32E-7894-C8C1-A1E5D9A6A702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20:15.489" v="609"/>
          <ac:spMkLst>
            <pc:docMk/>
            <pc:sldMk cId="2765791102" sldId="322"/>
            <ac:spMk id="12" creationId="{CD950B77-83BB-D0A3-923E-B96C8F0E9E39}"/>
          </ac:spMkLst>
        </pc:spChg>
        <pc:picChg chg="del">
          <ac:chgData name="Malisetti, Balaji (UMKC-Student)" userId="S::bm5rm@umsystem.edu::7f9cdee2-a421-420c-9a4b-48514e830c1b" providerId="AD" clId="Web-{42693118-F844-957B-9A0C-99B8CAD96FAC}" dt="2025-05-10T03:17:37.829" v="601"/>
          <ac:picMkLst>
            <pc:docMk/>
            <pc:sldMk cId="2765791102" sldId="322"/>
            <ac:picMk id="8" creationId="{5215A1AA-3C3B-88E7-D17A-A11614E9074D}"/>
          </ac:picMkLst>
        </pc:picChg>
        <pc:picChg chg="add del mod ord modCrop">
          <ac:chgData name="Malisetti, Balaji (UMKC-Student)" userId="S::bm5rm@umsystem.edu::7f9cdee2-a421-420c-9a4b-48514e830c1b" providerId="AD" clId="Web-{42693118-F844-957B-9A0C-99B8CAD96FAC}" dt="2025-05-10T03:20:14.254" v="608"/>
          <ac:picMkLst>
            <pc:docMk/>
            <pc:sldMk cId="2765791102" sldId="322"/>
            <ac:picMk id="10" creationId="{8DCD025F-4287-6EBE-58B9-D33A14A9B987}"/>
          </ac:picMkLst>
        </pc:picChg>
        <pc:picChg chg="add mod ord">
          <ac:chgData name="Malisetti, Balaji (UMKC-Student)" userId="S::bm5rm@umsystem.edu::7f9cdee2-a421-420c-9a4b-48514e830c1b" providerId="AD" clId="Web-{42693118-F844-957B-9A0C-99B8CAD96FAC}" dt="2025-05-10T03:20:15.489" v="609"/>
          <ac:picMkLst>
            <pc:docMk/>
            <pc:sldMk cId="2765791102" sldId="322"/>
            <ac:picMk id="13" creationId="{310B2B63-5173-0FCB-2AC1-6FFED2EFBBEC}"/>
          </ac:picMkLst>
        </pc:picChg>
      </pc:sldChg>
      <pc:sldChg chg="modSp">
        <pc:chgData name="Malisetti, Balaji (UMKC-Student)" userId="S::bm5rm@umsystem.edu::7f9cdee2-a421-420c-9a4b-48514e830c1b" providerId="AD" clId="Web-{42693118-F844-957B-9A0C-99B8CAD96FAC}" dt="2025-05-10T03:26:08.082" v="666" actId="20577"/>
        <pc:sldMkLst>
          <pc:docMk/>
          <pc:sldMk cId="3561074277" sldId="324"/>
        </pc:sldMkLst>
        <pc:spChg chg="mod">
          <ac:chgData name="Malisetti, Balaji (UMKC-Student)" userId="S::bm5rm@umsystem.edu::7f9cdee2-a421-420c-9a4b-48514e830c1b" providerId="AD" clId="Web-{42693118-F844-957B-9A0C-99B8CAD96FAC}" dt="2025-05-10T03:26:08.082" v="666" actId="20577"/>
          <ac:spMkLst>
            <pc:docMk/>
            <pc:sldMk cId="3561074277" sldId="324"/>
            <ac:spMk id="5" creationId="{AE1A6279-193C-575B-8B5B-2DD21DC333AD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5:15.644" v="656" actId="14100"/>
          <ac:spMkLst>
            <pc:docMk/>
            <pc:sldMk cId="3561074277" sldId="324"/>
            <ac:spMk id="6" creationId="{A67BA929-699D-C849-B9FE-E2561271EA40}"/>
          </ac:spMkLst>
        </pc:spChg>
      </pc:sldChg>
      <pc:sldChg chg="addSp delSp modSp new mod modClrScheme chgLayout">
        <pc:chgData name="Malisetti, Balaji (UMKC-Student)" userId="S::bm5rm@umsystem.edu::7f9cdee2-a421-420c-9a4b-48514e830c1b" providerId="AD" clId="Web-{42693118-F844-957B-9A0C-99B8CAD96FAC}" dt="2025-05-10T03:22:28.066" v="631"/>
        <pc:sldMkLst>
          <pc:docMk/>
          <pc:sldMk cId="908379737" sldId="325"/>
        </pc:sldMkLst>
        <pc:spChg chg="del">
          <ac:chgData name="Malisetti, Balaji (UMKC-Student)" userId="S::bm5rm@umsystem.edu::7f9cdee2-a421-420c-9a4b-48514e830c1b" providerId="AD" clId="Web-{42693118-F844-957B-9A0C-99B8CAD96FAC}" dt="2025-05-10T03:22:00.426" v="621"/>
          <ac:spMkLst>
            <pc:docMk/>
            <pc:sldMk cId="908379737" sldId="325"/>
            <ac:spMk id="2" creationId="{C1A35A1F-E6FF-6718-25D7-33F9247986D8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2:28.066" v="631"/>
          <ac:spMkLst>
            <pc:docMk/>
            <pc:sldMk cId="908379737" sldId="325"/>
            <ac:spMk id="3" creationId="{9CFF0B72-B773-BD2C-C442-1566F5857CB9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2:28.066" v="631"/>
          <ac:spMkLst>
            <pc:docMk/>
            <pc:sldMk cId="908379737" sldId="325"/>
            <ac:spMk id="4" creationId="{25550594-C62E-D2F3-C735-5122891EE67D}"/>
          </ac:spMkLst>
        </pc:spChg>
        <pc:spChg chg="del">
          <ac:chgData name="Malisetti, Balaji (UMKC-Student)" userId="S::bm5rm@umsystem.edu::7f9cdee2-a421-420c-9a4b-48514e830c1b" providerId="AD" clId="Web-{42693118-F844-957B-9A0C-99B8CAD96FAC}" dt="2025-05-10T03:22:02.113" v="622"/>
          <ac:spMkLst>
            <pc:docMk/>
            <pc:sldMk cId="908379737" sldId="325"/>
            <ac:spMk id="5" creationId="{9105CFB6-807A-CB5B-FDC7-4F6035FF8A6C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2:28.066" v="631"/>
          <ac:spMkLst>
            <pc:docMk/>
            <pc:sldMk cId="908379737" sldId="325"/>
            <ac:spMk id="6" creationId="{2CBE38C7-39C8-DFE9-E69A-253F606B532E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22:28.066" v="630"/>
          <ac:spMkLst>
            <pc:docMk/>
            <pc:sldMk cId="908379737" sldId="325"/>
            <ac:spMk id="9" creationId="{7AF31C39-29F7-4440-BEA5-F253C56ECA31}"/>
          </ac:spMkLst>
        </pc:spChg>
        <pc:spChg chg="add del mod">
          <ac:chgData name="Malisetti, Balaji (UMKC-Student)" userId="S::bm5rm@umsystem.edu::7f9cdee2-a421-420c-9a4b-48514e830c1b" providerId="AD" clId="Web-{42693118-F844-957B-9A0C-99B8CAD96FAC}" dt="2025-05-10T03:22:14.879" v="626"/>
          <ac:spMkLst>
            <pc:docMk/>
            <pc:sldMk cId="908379737" sldId="325"/>
            <ac:spMk id="12" creationId="{473825A6-D185-5298-D746-78D14AE2EED1}"/>
          </ac:spMkLst>
        </pc:spChg>
        <pc:picChg chg="add mod ord">
          <ac:chgData name="Malisetti, Balaji (UMKC-Student)" userId="S::bm5rm@umsystem.edu::7f9cdee2-a421-420c-9a4b-48514e830c1b" providerId="AD" clId="Web-{42693118-F844-957B-9A0C-99B8CAD96FAC}" dt="2025-05-10T03:22:28.066" v="631"/>
          <ac:picMkLst>
            <pc:docMk/>
            <pc:sldMk cId="908379737" sldId="325"/>
            <ac:picMk id="7" creationId="{A293F6FC-8596-6E9C-1606-3B9992EC0C7D}"/>
          </ac:picMkLst>
        </pc:picChg>
      </pc:sldChg>
      <pc:sldChg chg="modSp new">
        <pc:chgData name="Malisetti, Balaji (UMKC-Student)" userId="S::bm5rm@umsystem.edu::7f9cdee2-a421-420c-9a4b-48514e830c1b" providerId="AD" clId="Web-{42693118-F844-957B-9A0C-99B8CAD96FAC}" dt="2025-05-10T03:24:01.488" v="635" actId="20577"/>
        <pc:sldMkLst>
          <pc:docMk/>
          <pc:sldMk cId="1121765360" sldId="326"/>
        </pc:sldMkLst>
        <pc:spChg chg="mod">
          <ac:chgData name="Malisetti, Balaji (UMKC-Student)" userId="S::bm5rm@umsystem.edu::7f9cdee2-a421-420c-9a4b-48514e830c1b" providerId="AD" clId="Web-{42693118-F844-957B-9A0C-99B8CAD96FAC}" dt="2025-05-10T03:24:01.488" v="635" actId="20577"/>
          <ac:spMkLst>
            <pc:docMk/>
            <pc:sldMk cId="1121765360" sldId="326"/>
            <ac:spMk id="4" creationId="{2AB78214-6897-50CB-06DA-7D8F2D23D7F7}"/>
          </ac:spMkLst>
        </pc:spChg>
        <pc:spChg chg="mod">
          <ac:chgData name="Malisetti, Balaji (UMKC-Student)" userId="S::bm5rm@umsystem.edu::7f9cdee2-a421-420c-9a4b-48514e830c1b" providerId="AD" clId="Web-{42693118-F844-957B-9A0C-99B8CAD96FAC}" dt="2025-05-10T03:23:11.816" v="634" actId="20577"/>
          <ac:spMkLst>
            <pc:docMk/>
            <pc:sldMk cId="1121765360" sldId="326"/>
            <ac:spMk id="5" creationId="{CBE8B341-BC13-AD91-7A16-1BDBC3ECFCB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2442485"/>
            <a:ext cx="4966604" cy="2135240"/>
          </a:xfrm>
        </p:spPr>
        <p:txBody>
          <a:bodyPr anchor="b"/>
          <a:lstStyle/>
          <a:p>
            <a:r>
              <a:rPr lang="en-US" dirty="0" err="1"/>
              <a:t>MEdBot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User Friendly medical </a:t>
            </a:r>
            <a:br>
              <a:rPr lang="en-US" dirty="0"/>
            </a:br>
            <a:r>
              <a:rPr lang="en-US" dirty="0"/>
              <a:t>chatbot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45C2C0-54FA-3BF9-54A1-71B2FE17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5796354" y="0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1" name="Picture Placeholder 20" descr="A robot looking at a person holding a tablet&#10;&#10;AI-generated content may be incorrect.">
            <a:extLst>
              <a:ext uri="{FF2B5EF4-FFF2-40B4-BE49-F238E27FC236}">
                <a16:creationId xmlns:a16="http://schemas.microsoft.com/office/drawing/2014/main" id="{74509DA7-EDB8-ED00-868D-AFCA310A2C2C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556" r="5556"/>
          <a:stretch/>
        </p:blipFill>
        <p:spPr/>
      </p:pic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8DCD6F7D-225C-D12A-9EC3-1672E18D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601" y="1933669"/>
            <a:ext cx="7430217" cy="2990661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1D1B4-1782-1F54-DFAA-53580865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01B1322-4C31-4D1F-88B1-5F79F56892AE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E2D41-5775-EF50-300A-FC937248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2F557-7A7B-F1CF-7396-55A20DD30FB0}"/>
              </a:ext>
            </a:extLst>
          </p:cNvPr>
          <p:cNvSpPr txBox="1"/>
          <p:nvPr/>
        </p:nvSpPr>
        <p:spPr>
          <a:xfrm>
            <a:off x="548648" y="2346897"/>
            <a:ext cx="3285306" cy="3831150"/>
          </a:xfrm>
          <a:prstGeom prst="rect">
            <a:avLst/>
          </a:prstGeom>
        </p:spPr>
        <p:txBody>
          <a:bodyPr rot="0" spcFirstLastPara="0" vertOverflow="overflow" horzOverflow="overflow" vert="horz" lIns="91440" tIns="0" rIns="0" bIns="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The predict_class function takes a user input sentence as input.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It converts the sentence into a Bag-of-Words (BoW) vector.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The BoW vector is then passed through the trained model to generate predictions.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Predictions that fall below a specified confidence threshold are filtered out.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The remaining predictions are sorted by probability, from highest to lowest.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The function returns a list of predicted intents along with their confidence scores.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300"/>
              <a:t>This helps the chatbot to accurately identify the user's intent and respond appropriately.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30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1BBD4693-575F-2AD2-BCB2-5B86AC94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vert="horz" lIns="91440" tIns="91440" rIns="0" bIns="0" rtlCol="0" anchor="b">
            <a:normAutofit/>
          </a:bodyPr>
          <a:lstStyle/>
          <a:p>
            <a:r>
              <a:rPr lang="en-US" b="1" i="0" kern="1200" cap="all" spc="600" baseline="0">
                <a:latin typeface="+mj-lt"/>
                <a:ea typeface="+mj-ea"/>
                <a:cs typeface="Arial Black" panose="020B0604020202020204" pitchFamily="34" charset="0"/>
              </a:rPr>
              <a:t>How medbot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82D4CE-27FC-E7B7-FABA-7E624D1D301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40078" y="-841525"/>
            <a:ext cx="8238746" cy="591075"/>
          </a:xfrm>
        </p:spPr>
        <p:txBody>
          <a:bodyPr/>
          <a:lstStyle/>
          <a:p>
            <a:r>
              <a:rPr lang="en-US" dirty="0"/>
              <a:t>Large headline</a:t>
            </a:r>
          </a:p>
        </p:txBody>
      </p:sp>
    </p:spTree>
    <p:extLst>
      <p:ext uri="{BB962C8B-B14F-4D97-AF65-F5344CB8AC3E}">
        <p14:creationId xmlns:p14="http://schemas.microsoft.com/office/powerpoint/2010/main" val="59312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769531"/>
            <a:ext cx="4657891" cy="5444231"/>
          </a:xfrm>
        </p:spPr>
        <p:txBody>
          <a:bodyPr vert="horz" lIns="9144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Misunderstanding User Input: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Despite advancements in NLP, chatbots often struggle to correctly interpret user queries, especially when phrased in unexpected or informal ways.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Limited Responses: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Chatbots can sometimes respond with generic or repetitive answers, limiting the depth of interaction and frustrating users expecting more dynamic conversations.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Lack of Context Awareness: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Many chatbots fail to maintain conversation context, leading to broken or irrelevant replies during multi-turn interactions.</a:t>
            </a:r>
            <a:endParaRPr lang="en-US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 descr="Generated image">
            <a:extLst>
              <a:ext uri="{FF2B5EF4-FFF2-40B4-BE49-F238E27FC236}">
                <a16:creationId xmlns:a16="http://schemas.microsoft.com/office/drawing/2014/main" id="{310B2B63-5173-0FCB-2AC1-6FFED2EFBB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010" r="7010"/>
          <a:stretch/>
        </p:blipFill>
        <p:spPr/>
      </p:pic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F0B72-B773-BD2C-C442-1566F585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66791B-F730-470C-BD5E-FFF8D449589F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50594-C62E-D2F3-C735-5122891E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BE38C7-39C8-DFE9-E69A-253F606B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 anchor="t">
            <a:normAutofit/>
          </a:bodyPr>
          <a:lstStyle/>
          <a:p>
            <a:r>
              <a:rPr lang="en-US"/>
              <a:t>Results</a:t>
            </a:r>
          </a:p>
        </p:txBody>
      </p:sp>
      <p:pic>
        <p:nvPicPr>
          <p:cNvPr id="9" name="Content Placeholder 8" descr="A screenshot of a chat&#10;&#10;AI-generated content may be incorrect.">
            <a:extLst>
              <a:ext uri="{FF2B5EF4-FFF2-40B4-BE49-F238E27FC236}">
                <a16:creationId xmlns:a16="http://schemas.microsoft.com/office/drawing/2014/main" id="{1E6D309C-EC50-07D9-559B-28288E779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92" y="1012238"/>
            <a:ext cx="4676608" cy="5845761"/>
          </a:xfrm>
        </p:spPr>
      </p:pic>
      <p:pic>
        <p:nvPicPr>
          <p:cNvPr id="11" name="Picture 10" descr="A screenshot of a chat&#10;&#10;AI-generated content may be incorrect.">
            <a:extLst>
              <a:ext uri="{FF2B5EF4-FFF2-40B4-BE49-F238E27FC236}">
                <a16:creationId xmlns:a16="http://schemas.microsoft.com/office/drawing/2014/main" id="{77F4A18A-5EB7-E8BE-661A-DFB4145C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22" y="1012238"/>
            <a:ext cx="4676610" cy="58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E4AEE-DCBB-26B5-128C-B5E0F220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C687C-CACA-A9C1-110D-C0A64A07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78214-6897-50CB-06DA-7D8F2D2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0" bIns="0" rtlCol="0" anchor="t">
            <a:noAutofit/>
          </a:bodyPr>
          <a:lstStyle/>
          <a:p>
            <a:r>
              <a:rPr lang="en-US" b="1" dirty="0" err="1">
                <a:ea typeface="+mn-lt"/>
                <a:cs typeface="+mn-lt"/>
              </a:rPr>
              <a:t>MedBot</a:t>
            </a:r>
            <a:r>
              <a:rPr lang="en-US" dirty="0">
                <a:ea typeface="+mn-lt"/>
                <a:cs typeface="+mn-lt"/>
              </a:rPr>
              <a:t> successfully classified user inputs into predefined intents and generated relevant responses in real time using a neural network trained on Bag-of-Words vectors. The structured methodology—covering data preprocessing, model training, and response generation—ensured reliable performance for basic healthcare-related queries. Moving forward, </a:t>
            </a:r>
            <a:r>
              <a:rPr lang="en-US" dirty="0" err="1">
                <a:ea typeface="+mn-lt"/>
                <a:cs typeface="+mn-lt"/>
              </a:rPr>
              <a:t>MedBot</a:t>
            </a:r>
            <a:r>
              <a:rPr lang="en-US" dirty="0">
                <a:ea typeface="+mn-lt"/>
                <a:cs typeface="+mn-lt"/>
              </a:rPr>
              <a:t> can be improved by expanding the dataset and incorporating advanced NLP techniques to handle more complex medical conversations and maintain better context awareness.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E8B341-BC13-AD91-7A16-1BDBC3EC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Conclusion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76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7BA929-699D-C849-B9FE-E2561271E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425986" cy="2057039"/>
          </a:xfrm>
        </p:spPr>
        <p:txBody>
          <a:bodyPr>
            <a:normAutofit fontScale="90000"/>
          </a:bodyPr>
          <a:lstStyle/>
          <a:p>
            <a:r>
              <a:rPr lang="en-US" dirty="0"/>
              <a:t>Presented by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1A6279-193C-575B-8B5B-2DD21DC33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3070025"/>
            <a:ext cx="4056192" cy="14479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Jahnavi Redrouthu –16361448</a:t>
            </a: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Raj Kumar Bandi -16361456 </a:t>
            </a:r>
          </a:p>
          <a:p>
            <a:r>
              <a:rPr lang="en-US" b="1" dirty="0">
                <a:ea typeface="+mn-lt"/>
                <a:cs typeface="+mn-lt"/>
              </a:rPr>
              <a:t>Balaji </a:t>
            </a:r>
            <a:r>
              <a:rPr lang="en-US" b="1" dirty="0" err="1">
                <a:ea typeface="+mn-lt"/>
                <a:cs typeface="+mn-lt"/>
              </a:rPr>
              <a:t>Malisetti</a:t>
            </a:r>
            <a:r>
              <a:rPr lang="en-US" b="1" dirty="0">
                <a:ea typeface="+mn-lt"/>
                <a:cs typeface="+mn-lt"/>
              </a:rPr>
              <a:t> -16354258 </a:t>
            </a:r>
          </a:p>
          <a:p>
            <a:r>
              <a:rPr lang="en-US" b="1" dirty="0">
                <a:ea typeface="+mn-lt"/>
                <a:cs typeface="+mn-lt"/>
              </a:rPr>
              <a:t>Rakesh Babu </a:t>
            </a:r>
            <a:r>
              <a:rPr lang="en-US" b="1" dirty="0" err="1">
                <a:ea typeface="+mn-lt"/>
                <a:cs typeface="+mn-lt"/>
              </a:rPr>
              <a:t>Macharla</a:t>
            </a:r>
            <a:r>
              <a:rPr lang="en-US" b="1" dirty="0">
                <a:ea typeface="+mn-lt"/>
                <a:cs typeface="+mn-lt"/>
              </a:rPr>
              <a:t> -16363180</a:t>
            </a:r>
            <a:endParaRPr lang="en-US" b="1" dirty="0"/>
          </a:p>
        </p:txBody>
      </p:sp>
      <p:pic>
        <p:nvPicPr>
          <p:cNvPr id="8" name="Picture Placeholder 7" descr="A person walking on a crosswalk">
            <a:extLst>
              <a:ext uri="{FF2B5EF4-FFF2-40B4-BE49-F238E27FC236}">
                <a16:creationId xmlns:a16="http://schemas.microsoft.com/office/drawing/2014/main" id="{595C53C1-B9AF-460C-5ADF-5F9498571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02" y="0"/>
            <a:ext cx="661913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30A5E-295F-EDB1-5BA1-B9E41E7BC35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pPr/>
              <a:t>5/9/25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2C17-2A35-008E-0C6B-4BF66328FE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7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26 Best Real Life Chatbot Examples [Famous Brands]">
            <a:extLst>
              <a:ext uri="{FF2B5EF4-FFF2-40B4-BE49-F238E27FC236}">
                <a16:creationId xmlns:a16="http://schemas.microsoft.com/office/drawing/2014/main" id="{5DAEA53B-3DC3-6F32-64C5-0EEA486B5E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44" r="16744"/>
          <a:stretch/>
        </p:blipFill>
        <p:spPr>
          <a:xfrm>
            <a:off x="569152" y="1993538"/>
            <a:ext cx="5442604" cy="4220033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3CF65F-0E21-48DE-8D75-4BF66A547E8E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 vert="horz" lIns="91440" tIns="91440" rIns="0" bIns="0" rtlCol="0">
            <a:normAutofit/>
          </a:bodyPr>
          <a:lstStyle/>
          <a:p>
            <a:r>
              <a:rPr lang="en-US"/>
              <a:t>A </a:t>
            </a:r>
            <a:r>
              <a:rPr lang="en-US" b="1"/>
              <a:t>chatbot</a:t>
            </a:r>
            <a:r>
              <a:rPr lang="en-US"/>
              <a:t> is a software application that mimics human conversation, allowing users to interact with it using natural language—either through text or voice. Built using </a:t>
            </a:r>
            <a:r>
              <a:rPr lang="en-US" b="1"/>
              <a:t>Artificial Intelligence (AI)</a:t>
            </a:r>
            <a:r>
              <a:rPr lang="en-US"/>
              <a:t> and </a:t>
            </a:r>
            <a:r>
              <a:rPr lang="en-US" b="1"/>
              <a:t>Natural Language Processing (NLP)</a:t>
            </a:r>
            <a:r>
              <a:rPr lang="en-US"/>
              <a:t>, chatbots are commonly deployed in customer service, virtual assistance, and other interactive platforms to provide automated, real-time responses and streamline user engagement.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>
            <a:normAutofit/>
          </a:bodyPr>
          <a:lstStyle/>
          <a:p>
            <a:r>
              <a:rPr lang="en-US" sz="3000" b="0"/>
              <a:t>What is  </a:t>
            </a:r>
            <a:br>
              <a:rPr lang="en-US" sz="3000" b="0"/>
            </a:br>
            <a:r>
              <a:rPr lang="en-US" sz="3000" b="0"/>
              <a:t>Chatbot?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0F74D-615D-90B9-C82A-C8BD0ECE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3CF65F-0E21-48DE-8D75-4BF66A547E8E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9D1F7-45DB-291B-3555-614D1BC2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11C81-A4EA-16BC-B023-A1233E306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5249054" cy="3995588"/>
          </a:xfrm>
        </p:spPr>
        <p:txBody>
          <a:bodyPr vert="horz" lIns="91440" tIns="0" rIns="0" bIns="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Chatbots work by processing user input through </a:t>
            </a:r>
            <a:r>
              <a:rPr lang="en-US" sz="2000" b="1"/>
              <a:t>Natural Language Processing (NLP)</a:t>
            </a:r>
            <a:r>
              <a:rPr lang="en-US" sz="2000"/>
              <a:t>, which allows them to understand and interpret the meaning behind the words. Once the input is analyzed, the chatbot performs </a:t>
            </a:r>
            <a:r>
              <a:rPr lang="en-US" sz="2000" b="1"/>
              <a:t>Intent Recognition</a:t>
            </a:r>
            <a:r>
              <a:rPr lang="en-US" sz="2000"/>
              <a:t> to determine what the user is trying to accomplish—such as asking a question, greeting, or making a request. Based on the identified intent, the system then proceeds with </a:t>
            </a:r>
            <a:r>
              <a:rPr lang="en-US" sz="2000" b="1"/>
              <a:t>Response Generation</a:t>
            </a:r>
            <a:r>
              <a:rPr lang="en-US" sz="2000"/>
              <a:t>, where it produces a suitable reply using either trained machine learning models or predefined response rules.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3EC92-526E-8262-53B5-F0AF7F1E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</p:spPr>
        <p:txBody>
          <a:bodyPr anchor="ctr">
            <a:normAutofit/>
          </a:bodyPr>
          <a:lstStyle/>
          <a:p>
            <a:r>
              <a:rPr lang="en-US" b="0"/>
              <a:t>How Do Chatbots Work?</a:t>
            </a:r>
            <a:endParaRPr lang="en-US" dirty="0"/>
          </a:p>
        </p:txBody>
      </p:sp>
      <p:pic>
        <p:nvPicPr>
          <p:cNvPr id="11" name="Picture Placeholder 10" descr="A person holding a phone&#10;&#10;AI-generated content may be incorrect.">
            <a:extLst>
              <a:ext uri="{FF2B5EF4-FFF2-40B4-BE49-F238E27FC236}">
                <a16:creationId xmlns:a16="http://schemas.microsoft.com/office/drawing/2014/main" id="{3CBB3008-D061-1CF9-4072-08712B79BBC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3856" r="3" b="10618"/>
          <a:stretch/>
        </p:blipFill>
        <p:spPr>
          <a:xfrm>
            <a:off x="5988230" y="2220977"/>
            <a:ext cx="5249054" cy="3995588"/>
          </a:xfrm>
          <a:noFill/>
        </p:spPr>
      </p:pic>
    </p:spTree>
    <p:extLst>
      <p:ext uri="{BB962C8B-B14F-4D97-AF65-F5344CB8AC3E}">
        <p14:creationId xmlns:p14="http://schemas.microsoft.com/office/powerpoint/2010/main" val="141777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C4F5-087C-890E-407E-12295957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247CA6-BC1D-429A-A289-4E939E49554A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3EDFD-C1FC-03CD-6360-5D9F8254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 descr="A diagram of a software model&#10;&#10;AI-generated content may be incorrect.">
            <a:extLst>
              <a:ext uri="{FF2B5EF4-FFF2-40B4-BE49-F238E27FC236}">
                <a16:creationId xmlns:a16="http://schemas.microsoft.com/office/drawing/2014/main" id="{42045253-5200-AFAE-E258-73F151BD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885" y="281492"/>
            <a:ext cx="5660919" cy="593507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913840-7D4B-AD5A-7C3C-471FA925D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 anchor="t">
            <a:normAutofit/>
          </a:bodyPr>
          <a:lstStyle/>
          <a:p>
            <a:r>
              <a:rPr lang="en-US" sz="2800"/>
              <a:t>        Architecture Diagram</a:t>
            </a:r>
            <a:br>
              <a:rPr lang="en-US" sz="2800"/>
            </a:b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36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12E30-C38D-EB4A-E50C-13E20F0C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EE2A7A0-B9EE-41A8-8016-28E5803F20B2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E5DEE-7744-C752-DF9B-503AB218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Generated image">
            <a:extLst>
              <a:ext uri="{FF2B5EF4-FFF2-40B4-BE49-F238E27FC236}">
                <a16:creationId xmlns:a16="http://schemas.microsoft.com/office/drawing/2014/main" id="{FF62CD20-127F-2594-DB1F-2902E895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6" y="371064"/>
            <a:ext cx="10576533" cy="5845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2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3859A7-84EB-4384-87AF-59CC16704CF8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501D-D6CD-29A2-36D5-7BCAF9A1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6" name="Content Placeholder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57D158D-146B-1962-004F-82B455086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76" y="2817035"/>
            <a:ext cx="5249054" cy="2803472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</p:spPr>
        <p:txBody>
          <a:bodyPr anchor="ctr"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Medbot</a:t>
            </a:r>
            <a:r>
              <a:rPr lang="en-US" dirty="0"/>
              <a:t> Work</a:t>
            </a:r>
          </a:p>
        </p:txBody>
      </p:sp>
      <p:pic>
        <p:nvPicPr>
          <p:cNvPr id="13" name="Content Placeholder 1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0985539-C5E1-18C7-2E54-4DC1BF4D09C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tretch/>
        </p:blipFill>
        <p:spPr>
          <a:xfrm>
            <a:off x="6051483" y="2220977"/>
            <a:ext cx="5122548" cy="3995588"/>
          </a:xfrm>
          <a:noFill/>
        </p:spPr>
      </p:pic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E337B9F5-2958-E313-AB9F-2BFC3B883B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779" r="14779"/>
          <a:stretch/>
        </p:blipFill>
        <p:spPr>
          <a:xfrm>
            <a:off x="548647" y="2662136"/>
            <a:ext cx="4907263" cy="3551489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5F77D0-C28E-4573-88F0-0A30FF98888E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 vert="horz" lIns="91440" tIns="91440" rIns="0" bIns="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Load the intents file</a:t>
            </a:r>
            <a:r>
              <a:rPr lang="en-US"/>
              <a:t> containing user input patterns and responses.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/>
              <a:t>Tokenize each pattern</a:t>
            </a:r>
            <a:r>
              <a:rPr lang="en-US"/>
              <a:t> to split sentences into individual words.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/>
              <a:t>Apply stemming</a:t>
            </a:r>
            <a:r>
              <a:rPr lang="en-US"/>
              <a:t> to reduce words to their root forms and </a:t>
            </a:r>
            <a:r>
              <a:rPr lang="en-US" b="1"/>
              <a:t>sort them</a:t>
            </a:r>
            <a:r>
              <a:rPr lang="en-US"/>
              <a:t> for consistency.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/>
              <a:t>Create and insert</a:t>
            </a:r>
            <a:r>
              <a:rPr lang="en-US"/>
              <a:t> lists of words and their corresponding labels.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/>
              <a:t>Serialize the data</a:t>
            </a:r>
            <a:r>
              <a:rPr lang="en-US"/>
              <a:t> using pickle files for later use in training and prediction.</a:t>
            </a:r>
            <a:endParaRPr lang="en-US" dirty="0"/>
          </a:p>
          <a:p>
            <a:pPr marL="0" indent="0">
              <a:buNone/>
            </a:pPr>
            <a:endParaRPr lang="en-US" b="1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CFB576F-1A2E-AF94-D889-DD80A16F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How </a:t>
            </a:r>
            <a:r>
              <a:rPr lang="en-US" err="1"/>
              <a:t>medbot</a:t>
            </a:r>
            <a:r>
              <a:rPr lang="en-US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38F276E2-04E4-B0D2-1CA4-7813455518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22" b="4122"/>
          <a:stretch/>
        </p:blipFill>
        <p:spPr>
          <a:xfrm>
            <a:off x="549020" y="2662000"/>
            <a:ext cx="3870877" cy="3551762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B74848D-436E-12C1-EDDA-DC3B560E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0F16DC-9DFC-4316-9DB2-A7770085E901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A4AEA-B86F-0559-08E4-396A107E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EA14-3FA9-0480-17C7-39B15E258A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 vert="horz" lIns="91440" tIns="0" rIns="0" bIns="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Bag-of-Words Encoding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Converts text data</a:t>
            </a:r>
            <a:r>
              <a:rPr lang="en-US" dirty="0">
                <a:ea typeface="+mn-lt"/>
                <a:cs typeface="+mn-lt"/>
              </a:rPr>
              <a:t> into numerical vectors for machine learning models.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Each word</a:t>
            </a:r>
            <a:r>
              <a:rPr lang="en-US" dirty="0">
                <a:ea typeface="+mn-lt"/>
                <a:cs typeface="+mn-lt"/>
              </a:rPr>
              <a:t> in the vocabulary is represented as a </a:t>
            </a:r>
            <a:r>
              <a:rPr lang="en-US" b="1" dirty="0">
                <a:ea typeface="+mn-lt"/>
                <a:cs typeface="+mn-lt"/>
              </a:rPr>
              <a:t>binary value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 if the word is present in the input,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0</a:t>
            </a:r>
            <a:r>
              <a:rPr lang="en-US" dirty="0">
                <a:ea typeface="+mn-lt"/>
                <a:cs typeface="+mn-lt"/>
              </a:rPr>
              <a:t> if absent.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Tokenize and stem</a:t>
            </a:r>
            <a:r>
              <a:rPr lang="en-US" dirty="0">
                <a:ea typeface="+mn-lt"/>
                <a:cs typeface="+mn-lt"/>
              </a:rPr>
              <a:t> words from the user input to get root forms.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Create a binary vector</a:t>
            </a:r>
            <a:r>
              <a:rPr lang="en-US" dirty="0">
                <a:ea typeface="+mn-lt"/>
                <a:cs typeface="+mn-lt"/>
              </a:rPr>
              <a:t> by matching the processed input words against the vocabulary list.</a:t>
            </a:r>
            <a:endParaRPr lang="en-US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77019-DA16-CD65-7C2E-8EEDD9F5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99" y="640077"/>
            <a:ext cx="3871623" cy="1602540"/>
          </a:xfrm>
        </p:spPr>
        <p:txBody>
          <a:bodyPr anchor="t">
            <a:normAutofit/>
          </a:bodyPr>
          <a:lstStyle/>
          <a:p>
            <a:r>
              <a:rPr lang="en-US"/>
              <a:t>How </a:t>
            </a:r>
            <a:r>
              <a:rPr lang="en-US" err="1"/>
              <a:t>medbot</a:t>
            </a:r>
            <a:r>
              <a:rPr lang="en-US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289569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7E8458-0BC6-E679-A4F5-E1D07A6C4D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0908" b="-1"/>
          <a:stretch/>
        </p:blipFill>
        <p:spPr>
          <a:xfrm>
            <a:off x="4382601" y="10"/>
            <a:ext cx="7430217" cy="685799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157344-9CC7-412D-8C20-072BE86D5A11}" type="datetime1">
              <a:rPr lang="en-US" smtClean="0"/>
              <a:pPr>
                <a:spcAft>
                  <a:spcPts val="600"/>
                </a:spcAft>
              </a:pPr>
              <a:t>5/9/25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 vert="horz" lIns="91440" tIns="0" rIns="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The code processes </a:t>
            </a:r>
            <a:r>
              <a:rPr lang="en-US" sz="1100" b="1">
                <a:ea typeface="+mn-lt"/>
                <a:cs typeface="+mn-lt"/>
              </a:rPr>
              <a:t>user input</a:t>
            </a:r>
            <a:r>
              <a:rPr lang="en-US" sz="1100">
                <a:ea typeface="+mn-lt"/>
                <a:cs typeface="+mn-lt"/>
              </a:rPr>
              <a:t> for text-based applications such as chatbots.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It </a:t>
            </a:r>
            <a:r>
              <a:rPr lang="en-US" sz="1100" b="1">
                <a:ea typeface="+mn-lt"/>
                <a:cs typeface="+mn-lt"/>
              </a:rPr>
              <a:t>tokenizes the sentence</a:t>
            </a:r>
            <a:r>
              <a:rPr lang="en-US" sz="1100">
                <a:ea typeface="+mn-lt"/>
                <a:cs typeface="+mn-lt"/>
              </a:rPr>
              <a:t> into individual words.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Then, it </a:t>
            </a:r>
            <a:r>
              <a:rPr lang="en-US" sz="1100" b="1">
                <a:ea typeface="+mn-lt"/>
                <a:cs typeface="+mn-lt"/>
              </a:rPr>
              <a:t>applies stemming</a:t>
            </a:r>
            <a:r>
              <a:rPr lang="en-US" sz="1100">
                <a:ea typeface="+mn-lt"/>
                <a:cs typeface="+mn-lt"/>
              </a:rPr>
              <a:t> to reduce words to their root forms.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A </a:t>
            </a:r>
            <a:r>
              <a:rPr lang="en-US" sz="1100" b="1">
                <a:ea typeface="+mn-lt"/>
                <a:cs typeface="+mn-lt"/>
              </a:rPr>
              <a:t>Bag-of-Words (BoW) vector</a:t>
            </a:r>
            <a:r>
              <a:rPr lang="en-US" sz="1100">
                <a:ea typeface="+mn-lt"/>
                <a:cs typeface="+mn-lt"/>
              </a:rPr>
              <a:t> is created from the tokenized input.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Each word in the </a:t>
            </a:r>
            <a:r>
              <a:rPr lang="en-US" sz="1100" b="1">
                <a:ea typeface="+mn-lt"/>
                <a:cs typeface="+mn-lt"/>
              </a:rPr>
              <a:t>predefined vocabulary</a:t>
            </a:r>
            <a:r>
              <a:rPr lang="en-US" sz="1100">
                <a:ea typeface="+mn-lt"/>
                <a:cs typeface="+mn-lt"/>
              </a:rPr>
              <a:t> is marked as: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>
                <a:ea typeface="+mn-lt"/>
                <a:cs typeface="+mn-lt"/>
              </a:rPr>
              <a:t>1</a:t>
            </a:r>
            <a:r>
              <a:rPr lang="en-US" sz="1100">
                <a:ea typeface="+mn-lt"/>
                <a:cs typeface="+mn-lt"/>
              </a:rPr>
              <a:t> if the word is present in the input,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 b="1">
                <a:ea typeface="+mn-lt"/>
                <a:cs typeface="+mn-lt"/>
              </a:rPr>
              <a:t>0</a:t>
            </a:r>
            <a:r>
              <a:rPr lang="en-US" sz="1100">
                <a:ea typeface="+mn-lt"/>
                <a:cs typeface="+mn-lt"/>
              </a:rPr>
              <a:t> if it is not.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This </a:t>
            </a:r>
            <a:r>
              <a:rPr lang="en-US" sz="1100" b="1">
                <a:ea typeface="+mn-lt"/>
                <a:cs typeface="+mn-lt"/>
              </a:rPr>
              <a:t>vectorized representation</a:t>
            </a:r>
            <a:r>
              <a:rPr lang="en-US" sz="1100">
                <a:ea typeface="+mn-lt"/>
                <a:cs typeface="+mn-lt"/>
              </a:rPr>
              <a:t> helps the chatbot </a:t>
            </a:r>
            <a:r>
              <a:rPr lang="en-US" sz="1100" b="1">
                <a:ea typeface="+mn-lt"/>
                <a:cs typeface="+mn-lt"/>
              </a:rPr>
              <a:t>match input to predefined patterns</a:t>
            </a:r>
            <a:r>
              <a:rPr lang="en-US" sz="1100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As a result, the chatbot can </a:t>
            </a:r>
            <a:r>
              <a:rPr lang="en-US" sz="1100" b="1">
                <a:ea typeface="+mn-lt"/>
                <a:cs typeface="+mn-lt"/>
              </a:rPr>
              <a:t>understand user queries</a:t>
            </a:r>
            <a:r>
              <a:rPr lang="en-US" sz="1100">
                <a:ea typeface="+mn-lt"/>
                <a:cs typeface="+mn-lt"/>
              </a:rPr>
              <a:t> and provide appropriate responses.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/>
          <a:p>
            <a:r>
              <a:rPr lang="en-US"/>
              <a:t>How medbot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72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727</Words>
  <Application>Microsoft Macintosh PowerPoint</Application>
  <PresentationFormat>Widescreen</PresentationFormat>
  <Paragraphs>79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Avenir Next LT Pro Light</vt:lpstr>
      <vt:lpstr>Calibri</vt:lpstr>
      <vt:lpstr>light_modernist</vt:lpstr>
      <vt:lpstr>MEdBot    User Friendly medical  chatbot</vt:lpstr>
      <vt:lpstr>What is   Chatbot?</vt:lpstr>
      <vt:lpstr>How Do Chatbots Work?</vt:lpstr>
      <vt:lpstr>        Architecture Diagram </vt:lpstr>
      <vt:lpstr>PowerPoint Presentation</vt:lpstr>
      <vt:lpstr>How Medbot Work</vt:lpstr>
      <vt:lpstr>How medbot work</vt:lpstr>
      <vt:lpstr>How medbot work</vt:lpstr>
      <vt:lpstr>How medbot work</vt:lpstr>
      <vt:lpstr>How medbot work</vt:lpstr>
      <vt:lpstr> </vt:lpstr>
      <vt:lpstr>Results</vt:lpstr>
      <vt:lpstr>Conclusion</vt:lpstr>
      <vt:lpstr>Presented by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Redrouthu, Jahnavi (UMKC-Student)</cp:lastModifiedBy>
  <cp:revision>297</cp:revision>
  <dcterms:created xsi:type="dcterms:W3CDTF">2025-05-10T02:04:04Z</dcterms:created>
  <dcterms:modified xsi:type="dcterms:W3CDTF">2025-05-10T04:08:46Z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